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617" r:id="rId2"/>
    <p:sldId id="619" r:id="rId3"/>
    <p:sldId id="620" r:id="rId4"/>
    <p:sldId id="621" r:id="rId5"/>
    <p:sldId id="622" r:id="rId6"/>
    <p:sldId id="623" r:id="rId7"/>
    <p:sldId id="624" r:id="rId8"/>
    <p:sldId id="625" r:id="rId9"/>
    <p:sldId id="627" r:id="rId10"/>
    <p:sldId id="62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4"/>
    <p:restoredTop sz="97248"/>
  </p:normalViewPr>
  <p:slideViewPr>
    <p:cSldViewPr snapToGrid="0" snapToObjects="1">
      <p:cViewPr>
        <p:scale>
          <a:sx n="166" d="100"/>
          <a:sy n="166" d="100"/>
        </p:scale>
        <p:origin x="-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6814-BD8A-CB49-BAEA-EB303211CAE9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CFB8-A7C0-E943-AE64-E41800C1A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68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03215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12946-6589-0A44-9E3F-815E7C59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0" y="330413"/>
            <a:ext cx="6370156" cy="57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6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620E1-3F27-C346-9171-E22DED8B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361950"/>
            <a:ext cx="10058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931C0-EF80-D44D-974B-6F6F7889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3" y="416681"/>
            <a:ext cx="8515530" cy="62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9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3C048-DFBD-AD4A-AA3F-2EB6B7B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8" y="545947"/>
            <a:ext cx="8489043" cy="5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14EBC-984B-394C-A3AF-792DF5BB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3" y="334734"/>
            <a:ext cx="8644914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3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A90C28-F3A3-3A4D-A20A-EC6F9AEC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46" y="376518"/>
            <a:ext cx="9113377" cy="58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9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490E5-A0F1-794A-BCFC-7D8D8F3F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44" y="484145"/>
            <a:ext cx="8932060" cy="61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3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835B3-EDA5-294C-85BA-70A79D51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09" y="422790"/>
            <a:ext cx="8056081" cy="55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AEF53-8618-7345-B5B2-F6CDEBA5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83" y="457146"/>
            <a:ext cx="5986029" cy="43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35</Words>
  <Application>Microsoft Macintosh PowerPoint</Application>
  <PresentationFormat>Widescreen</PresentationFormat>
  <Paragraphs>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Wingdings</vt:lpstr>
      <vt:lpstr>Office Theme</vt:lpstr>
      <vt:lpstr>CSE 3521:  Introduction to Artificial Intelligence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200</cp:revision>
  <dcterms:created xsi:type="dcterms:W3CDTF">2020-06-25T19:45:53Z</dcterms:created>
  <dcterms:modified xsi:type="dcterms:W3CDTF">2021-03-26T04:43:12Z</dcterms:modified>
</cp:coreProperties>
</file>